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sldIdLst>
    <p:sldId id="278" r:id="rId2"/>
    <p:sldId id="296" r:id="rId3"/>
    <p:sldId id="297" r:id="rId4"/>
    <p:sldId id="298" r:id="rId5"/>
    <p:sldId id="299" r:id="rId6"/>
    <p:sldId id="279" r:id="rId7"/>
    <p:sldId id="280" r:id="rId8"/>
    <p:sldId id="281" r:id="rId9"/>
    <p:sldId id="289" r:id="rId10"/>
    <p:sldId id="302" r:id="rId11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160" userDrawn="1">
          <p15:clr>
            <a:srgbClr val="A4A3A4"/>
          </p15:clr>
        </p15:guide>
        <p15:guide id="3" orient="horz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60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232" y="200"/>
      </p:cViewPr>
      <p:guideLst>
        <p:guide pos="2160"/>
        <p:guide orient="horz"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E924CC71-AD79-4015-9820-654D2444DEB2}" type="datetimeFigureOut">
              <a:rPr lang="en-GB" smtClean="0"/>
              <a:pPr/>
              <a:t>24/09/2020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BDDD3A23-C718-4530-96CD-5DE2F9F2E5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7108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3A7-1F63-7640-BD79-15CF82845D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4" y="25400"/>
            <a:ext cx="6846125" cy="990015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C00D324-2C6E-A04E-B3E7-52D5F2E08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6697684"/>
            <a:ext cx="6531428" cy="74814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985A4C-87BE-2A44-81E0-FED08FF040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09" y="2016825"/>
            <a:ext cx="5556665" cy="42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3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Layout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92322D-CC07-134E-9C1D-1ECD436AE9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1529F-6571-224A-8680-AD7B7EB5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51263"/>
            <a:ext cx="5915025" cy="748146"/>
          </a:xfrm>
        </p:spPr>
        <p:txBody>
          <a:bodyPr/>
          <a:lstStyle>
            <a:lvl1pPr algn="ctr">
              <a:defRPr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2F3F6B4-5D19-EF4A-9E0F-F79D7BFE00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238" y="1460665"/>
            <a:ext cx="5889625" cy="7137074"/>
          </a:xfrm>
        </p:spPr>
        <p:txBody>
          <a:bodyPr/>
          <a:lstStyle>
            <a:lvl1pPr marL="0" indent="0">
              <a:buNone/>
              <a:defRPr/>
            </a:lvl1pPr>
            <a:lvl2pPr marL="355600" indent="-344488">
              <a:tabLst/>
              <a:defRPr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A8387-7FDE-F74F-AA76-CB9EDA5897D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22" l="0" r="99573">
                        <a14:foregroundMark x1="21368" y1="17241" x2="21368" y2="17241"/>
                        <a14:foregroundMark x1="10684" y1="26601" x2="10684" y2="26601"/>
                        <a14:foregroundMark x1="7692" y1="33990" x2="7692" y2="33990"/>
                        <a14:foregroundMark x1="5556" y1="36453" x2="5556" y2="36453"/>
                        <a14:foregroundMark x1="2137" y1="41379" x2="2137" y2="41379"/>
                        <a14:foregroundMark x1="2564" y1="56650" x2="2564" y2="56650"/>
                        <a14:foregroundMark x1="9402" y1="58621" x2="9402" y2="58621"/>
                        <a14:foregroundMark x1="13248" y1="59606" x2="13248" y2="59606"/>
                        <a14:foregroundMark x1="22222" y1="60591" x2="22222" y2="60591"/>
                        <a14:foregroundMark x1="24359" y1="61084" x2="24359" y2="61084"/>
                        <a14:foregroundMark x1="26068" y1="64039" x2="26068" y2="64039"/>
                        <a14:foregroundMark x1="25641" y1="54680" x2="25641" y2="54680"/>
                        <a14:foregroundMark x1="58974" y1="78325" x2="58974" y2="78325"/>
                        <a14:foregroundMark x1="70513" y1="77340" x2="70513" y2="77340"/>
                        <a14:foregroundMark x1="64530" y1="3448" x2="64530" y2="3448"/>
                        <a14:foregroundMark x1="51282" y1="1970" x2="51282" y2="1970"/>
                        <a14:foregroundMark x1="44017" y1="3448" x2="44017" y2="3448"/>
                        <a14:foregroundMark x1="35897" y1="9360" x2="35897" y2="9360"/>
                        <a14:foregroundMark x1="32479" y1="11330" x2="32479" y2="11330"/>
                        <a14:foregroundMark x1="29487" y1="13793" x2="29487" y2="13793"/>
                        <a14:foregroundMark x1="23932" y1="15764" x2="23932" y2="15764"/>
                        <a14:foregroundMark x1="26068" y1="14778" x2="26068" y2="14778"/>
                        <a14:foregroundMark x1="13675" y1="22660" x2="13675" y2="22660"/>
                        <a14:foregroundMark x1="8547" y1="31034" x2="8547" y2="31034"/>
                        <a14:foregroundMark x1="37607" y1="7389" x2="37607" y2="7389"/>
                        <a14:foregroundMark x1="31197" y1="12808" x2="31197" y2="12808"/>
                        <a14:foregroundMark x1="69658" y1="2956" x2="69658" y2="2956"/>
                        <a14:foregroundMark x1="80769" y1="2463" x2="80769" y2="2463"/>
                        <a14:foregroundMark x1="78205" y1="2463" x2="78205" y2="2463"/>
                        <a14:foregroundMark x1="74786" y1="2956" x2="74786" y2="2956"/>
                        <a14:foregroundMark x1="83333" y1="3941" x2="83333" y2="3941"/>
                        <a14:foregroundMark x1="47436" y1="3448" x2="47436" y2="3448"/>
                        <a14:foregroundMark x1="45726" y1="3448" x2="45726" y2="3448"/>
                        <a14:foregroundMark x1="85470" y1="7882" x2="85470" y2="7882"/>
                        <a14:foregroundMark x1="87179" y1="10345" x2="87179" y2="10345"/>
                        <a14:foregroundMark x1="87179" y1="7389" x2="87179" y2="7389"/>
                        <a14:foregroundMark x1="90171" y1="10345" x2="90171" y2="10345"/>
                        <a14:foregroundMark x1="92308" y1="13793" x2="92308" y2="13793"/>
                        <a14:foregroundMark x1="94444" y1="17241" x2="94444" y2="17241"/>
                        <a14:foregroundMark x1="96154" y1="20690" x2="96154" y2="20690"/>
                        <a14:foregroundMark x1="97009" y1="24138" x2="97009" y2="24138"/>
                        <a14:foregroundMark x1="97436" y1="28079" x2="97436" y2="28079"/>
                        <a14:foregroundMark x1="97863" y1="30542" x2="97863" y2="30542"/>
                        <a14:foregroundMark x1="96581" y1="35961" x2="96581" y2="35961"/>
                        <a14:foregroundMark x1="97009" y1="33498" x2="97009" y2="33498"/>
                        <a14:foregroundMark x1="98291" y1="33498" x2="98291" y2="33498"/>
                        <a14:foregroundMark x1="93590" y1="41379" x2="93590" y2="41379"/>
                        <a14:foregroundMark x1="96581" y1="37931" x2="96581" y2="37931"/>
                        <a14:foregroundMark x1="91880" y1="43350" x2="91880" y2="43350"/>
                        <a14:foregroundMark x1="89744" y1="45813" x2="89744" y2="45813"/>
                        <a14:foregroundMark x1="86752" y1="48768" x2="86752" y2="48768"/>
                        <a14:foregroundMark x1="83333" y1="50246" x2="83333" y2="50246"/>
                        <a14:foregroundMark x1="80342" y1="81773" x2="80342" y2="81773"/>
                        <a14:foregroundMark x1="80769" y1="83744" x2="80769" y2="83744"/>
                        <a14:foregroundMark x1="73504" y1="92118" x2="73504" y2="92118"/>
                        <a14:foregroundMark x1="69658" y1="94089" x2="69658" y2="94089"/>
                        <a14:foregroundMark x1="65812" y1="94581" x2="65812" y2="94581"/>
                        <a14:foregroundMark x1="59402" y1="96059" x2="59402" y2="96059"/>
                        <a14:foregroundMark x1="52991" y1="96552" x2="52991" y2="96552"/>
                        <a14:foregroundMark x1="56410" y1="97044" x2="56410" y2="97044"/>
                        <a14:foregroundMark x1="57692" y1="96552" x2="57692" y2="96552"/>
                        <a14:foregroundMark x1="71368" y1="94581" x2="71368" y2="94581"/>
                        <a14:foregroundMark x1="27350" y1="88670" x2="27350" y2="88670"/>
                        <a14:foregroundMark x1="28632" y1="86700" x2="28632" y2="86700"/>
                        <a14:foregroundMark x1="27778" y1="83251" x2="27778" y2="83251"/>
                        <a14:foregroundMark x1="28205" y1="90640" x2="28205" y2="90640"/>
                        <a14:foregroundMark x1="31624" y1="94089" x2="31624" y2="94089"/>
                        <a14:foregroundMark x1="30769" y1="92611" x2="30769" y2="92611"/>
                        <a14:foregroundMark x1="32906" y1="93103" x2="32906" y2="93103"/>
                        <a14:foregroundMark x1="35470" y1="94089" x2="35470" y2="94089"/>
                        <a14:foregroundMark x1="37179" y1="94089" x2="37179" y2="94089"/>
                        <a14:foregroundMark x1="39744" y1="94581" x2="39744" y2="94581"/>
                        <a14:foregroundMark x1="41453" y1="96552" x2="41453" y2="96552"/>
                        <a14:foregroundMark x1="44444" y1="96552" x2="44444" y2="96552"/>
                        <a14:foregroundMark x1="2564" y1="60591" x2="2564" y2="60591"/>
                        <a14:foregroundMark x1="855" y1="54187" x2="855" y2="54187"/>
                        <a14:foregroundMark x1="1709" y1="51232" x2="1709" y2="51232"/>
                        <a14:foregroundMark x1="5556" y1="59606" x2="5556" y2="59606"/>
                        <a14:foregroundMark x1="8974" y1="60591" x2="8974" y2="60591"/>
                        <a14:foregroundMark x1="11966" y1="60591" x2="11966" y2="60591"/>
                        <a14:foregroundMark x1="15812" y1="62562" x2="15812" y2="62562"/>
                        <a14:foregroundMark x1="16667" y1="61084" x2="16667" y2="61084"/>
                        <a14:foregroundMark x1="35897" y1="54187" x2="35897" y2="54187"/>
                        <a14:foregroundMark x1="41026" y1="54187" x2="41026" y2="54187"/>
                        <a14:foregroundMark x1="44017" y1="58128" x2="44017" y2="58128"/>
                        <a14:foregroundMark x1="34615" y1="63054" x2="34615" y2="63054"/>
                        <a14:foregroundMark x1="35470" y1="60591" x2="35470" y2="60591"/>
                        <a14:foregroundMark x1="34188" y1="69951" x2="34188" y2="69951"/>
                        <a14:foregroundMark x1="38034" y1="64039" x2="38034" y2="64039"/>
                        <a14:foregroundMark x1="42735" y1="61084" x2="42735" y2="61084"/>
                        <a14:foregroundMark x1="50427" y1="54680" x2="50427" y2="54680"/>
                        <a14:foregroundMark x1="50427" y1="58621" x2="50427" y2="58621"/>
                        <a14:foregroundMark x1="55128" y1="54680" x2="55128" y2="54680"/>
                        <a14:foregroundMark x1="49145" y1="63547" x2="49145" y2="63547"/>
                        <a14:foregroundMark x1="48718" y1="67488" x2="48718" y2="67488"/>
                        <a14:foregroundMark x1="48718" y1="72414" x2="48718" y2="72414"/>
                        <a14:foregroundMark x1="63248" y1="54187" x2="63248" y2="54187"/>
                        <a14:foregroundMark x1="66239" y1="55665" x2="66239" y2="55665"/>
                        <a14:foregroundMark x1="64957" y1="59606" x2="64957" y2="59606"/>
                        <a14:foregroundMark x1="64530" y1="62069" x2="64530" y2="62069"/>
                        <a14:foregroundMark x1="64103" y1="65025" x2="64103" y2="65025"/>
                        <a14:foregroundMark x1="63248" y1="70443" x2="63248" y2="70443"/>
                        <a14:foregroundMark x1="41880" y1="83251" x2="41880" y2="83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280" y="110121"/>
            <a:ext cx="969545" cy="84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1E8A6-2F3F-3341-BFA4-6F402F2CF2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579" y="83125"/>
            <a:ext cx="1412046" cy="106877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61C6F0-F243-B747-8625-ECC8F681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2200" y="9414342"/>
            <a:ext cx="2133600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7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2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92322D-CC07-134E-9C1D-1ECD436AE9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1529F-6571-224A-8680-AD7B7EB5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51263"/>
            <a:ext cx="5915025" cy="748146"/>
          </a:xfrm>
        </p:spPr>
        <p:txBody>
          <a:bodyPr/>
          <a:lstStyle>
            <a:lvl1pPr algn="ctr">
              <a:defRPr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2F3F6B4-5D19-EF4A-9E0F-F79D7BFE00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23210" y="1460665"/>
            <a:ext cx="3277653" cy="7137074"/>
          </a:xfrm>
        </p:spPr>
        <p:txBody>
          <a:bodyPr>
            <a:normAutofit/>
          </a:bodyPr>
          <a:lstStyle>
            <a:lvl1pPr marL="0" indent="0">
              <a:lnSpc>
                <a:spcPct val="87000"/>
              </a:lnSpc>
              <a:buNone/>
              <a:defRPr sz="2000"/>
            </a:lvl1pPr>
            <a:lvl2pPr marL="355600" indent="-344488">
              <a:lnSpc>
                <a:spcPct val="87000"/>
              </a:lnSpc>
              <a:tabLst/>
              <a:defRPr sz="20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A8387-7FDE-F74F-AA76-CB9EDA5897D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22" l="0" r="99573">
                        <a14:foregroundMark x1="21368" y1="17241" x2="21368" y2="17241"/>
                        <a14:foregroundMark x1="10684" y1="26601" x2="10684" y2="26601"/>
                        <a14:foregroundMark x1="7692" y1="33990" x2="7692" y2="33990"/>
                        <a14:foregroundMark x1="5556" y1="36453" x2="5556" y2="36453"/>
                        <a14:foregroundMark x1="2137" y1="41379" x2="2137" y2="41379"/>
                        <a14:foregroundMark x1="2564" y1="56650" x2="2564" y2="56650"/>
                        <a14:foregroundMark x1="9402" y1="58621" x2="9402" y2="58621"/>
                        <a14:foregroundMark x1="13248" y1="59606" x2="13248" y2="59606"/>
                        <a14:foregroundMark x1="22222" y1="60591" x2="22222" y2="60591"/>
                        <a14:foregroundMark x1="24359" y1="61084" x2="24359" y2="61084"/>
                        <a14:foregroundMark x1="26068" y1="64039" x2="26068" y2="64039"/>
                        <a14:foregroundMark x1="25641" y1="54680" x2="25641" y2="54680"/>
                        <a14:foregroundMark x1="58974" y1="78325" x2="58974" y2="78325"/>
                        <a14:foregroundMark x1="70513" y1="77340" x2="70513" y2="77340"/>
                        <a14:foregroundMark x1="64530" y1="3448" x2="64530" y2="3448"/>
                        <a14:foregroundMark x1="51282" y1="1970" x2="51282" y2="1970"/>
                        <a14:foregroundMark x1="44017" y1="3448" x2="44017" y2="3448"/>
                        <a14:foregroundMark x1="35897" y1="9360" x2="35897" y2="9360"/>
                        <a14:foregroundMark x1="32479" y1="11330" x2="32479" y2="11330"/>
                        <a14:foregroundMark x1="29487" y1="13793" x2="29487" y2="13793"/>
                        <a14:foregroundMark x1="23932" y1="15764" x2="23932" y2="15764"/>
                        <a14:foregroundMark x1="26068" y1="14778" x2="26068" y2="14778"/>
                        <a14:foregroundMark x1="13675" y1="22660" x2="13675" y2="22660"/>
                        <a14:foregroundMark x1="8547" y1="31034" x2="8547" y2="31034"/>
                        <a14:foregroundMark x1="37607" y1="7389" x2="37607" y2="7389"/>
                        <a14:foregroundMark x1="31197" y1="12808" x2="31197" y2="12808"/>
                        <a14:foregroundMark x1="69658" y1="2956" x2="69658" y2="2956"/>
                        <a14:foregroundMark x1="80769" y1="2463" x2="80769" y2="2463"/>
                        <a14:foregroundMark x1="78205" y1="2463" x2="78205" y2="2463"/>
                        <a14:foregroundMark x1="74786" y1="2956" x2="74786" y2="2956"/>
                        <a14:foregroundMark x1="83333" y1="3941" x2="83333" y2="3941"/>
                        <a14:foregroundMark x1="47436" y1="3448" x2="47436" y2="3448"/>
                        <a14:foregroundMark x1="45726" y1="3448" x2="45726" y2="3448"/>
                        <a14:foregroundMark x1="85470" y1="7882" x2="85470" y2="7882"/>
                        <a14:foregroundMark x1="87179" y1="10345" x2="87179" y2="10345"/>
                        <a14:foregroundMark x1="87179" y1="7389" x2="87179" y2="7389"/>
                        <a14:foregroundMark x1="90171" y1="10345" x2="90171" y2="10345"/>
                        <a14:foregroundMark x1="92308" y1="13793" x2="92308" y2="13793"/>
                        <a14:foregroundMark x1="94444" y1="17241" x2="94444" y2="17241"/>
                        <a14:foregroundMark x1="96154" y1="20690" x2="96154" y2="20690"/>
                        <a14:foregroundMark x1="97009" y1="24138" x2="97009" y2="24138"/>
                        <a14:foregroundMark x1="97436" y1="28079" x2="97436" y2="28079"/>
                        <a14:foregroundMark x1="97863" y1="30542" x2="97863" y2="30542"/>
                        <a14:foregroundMark x1="96581" y1="35961" x2="96581" y2="35961"/>
                        <a14:foregroundMark x1="97009" y1="33498" x2="97009" y2="33498"/>
                        <a14:foregroundMark x1="98291" y1="33498" x2="98291" y2="33498"/>
                        <a14:foregroundMark x1="93590" y1="41379" x2="93590" y2="41379"/>
                        <a14:foregroundMark x1="96581" y1="37931" x2="96581" y2="37931"/>
                        <a14:foregroundMark x1="91880" y1="43350" x2="91880" y2="43350"/>
                        <a14:foregroundMark x1="89744" y1="45813" x2="89744" y2="45813"/>
                        <a14:foregroundMark x1="86752" y1="48768" x2="86752" y2="48768"/>
                        <a14:foregroundMark x1="83333" y1="50246" x2="83333" y2="50246"/>
                        <a14:foregroundMark x1="80342" y1="81773" x2="80342" y2="81773"/>
                        <a14:foregroundMark x1="80769" y1="83744" x2="80769" y2="83744"/>
                        <a14:foregroundMark x1="73504" y1="92118" x2="73504" y2="92118"/>
                        <a14:foregroundMark x1="69658" y1="94089" x2="69658" y2="94089"/>
                        <a14:foregroundMark x1="65812" y1="94581" x2="65812" y2="94581"/>
                        <a14:foregroundMark x1="59402" y1="96059" x2="59402" y2="96059"/>
                        <a14:foregroundMark x1="52991" y1="96552" x2="52991" y2="96552"/>
                        <a14:foregroundMark x1="56410" y1="97044" x2="56410" y2="97044"/>
                        <a14:foregroundMark x1="57692" y1="96552" x2="57692" y2="96552"/>
                        <a14:foregroundMark x1="71368" y1="94581" x2="71368" y2="94581"/>
                        <a14:foregroundMark x1="27350" y1="88670" x2="27350" y2="88670"/>
                        <a14:foregroundMark x1="28632" y1="86700" x2="28632" y2="86700"/>
                        <a14:foregroundMark x1="27778" y1="83251" x2="27778" y2="83251"/>
                        <a14:foregroundMark x1="28205" y1="90640" x2="28205" y2="90640"/>
                        <a14:foregroundMark x1="31624" y1="94089" x2="31624" y2="94089"/>
                        <a14:foregroundMark x1="30769" y1="92611" x2="30769" y2="92611"/>
                        <a14:foregroundMark x1="32906" y1="93103" x2="32906" y2="93103"/>
                        <a14:foregroundMark x1="35470" y1="94089" x2="35470" y2="94089"/>
                        <a14:foregroundMark x1="37179" y1="94089" x2="37179" y2="94089"/>
                        <a14:foregroundMark x1="39744" y1="94581" x2="39744" y2="94581"/>
                        <a14:foregroundMark x1="41453" y1="96552" x2="41453" y2="96552"/>
                        <a14:foregroundMark x1="44444" y1="96552" x2="44444" y2="96552"/>
                        <a14:foregroundMark x1="2564" y1="60591" x2="2564" y2="60591"/>
                        <a14:foregroundMark x1="855" y1="54187" x2="855" y2="54187"/>
                        <a14:foregroundMark x1="1709" y1="51232" x2="1709" y2="51232"/>
                        <a14:foregroundMark x1="5556" y1="59606" x2="5556" y2="59606"/>
                        <a14:foregroundMark x1="8974" y1="60591" x2="8974" y2="60591"/>
                        <a14:foregroundMark x1="11966" y1="60591" x2="11966" y2="60591"/>
                        <a14:foregroundMark x1="15812" y1="62562" x2="15812" y2="62562"/>
                        <a14:foregroundMark x1="16667" y1="61084" x2="16667" y2="61084"/>
                        <a14:foregroundMark x1="35897" y1="54187" x2="35897" y2="54187"/>
                        <a14:foregroundMark x1="41026" y1="54187" x2="41026" y2="54187"/>
                        <a14:foregroundMark x1="44017" y1="58128" x2="44017" y2="58128"/>
                        <a14:foregroundMark x1="34615" y1="63054" x2="34615" y2="63054"/>
                        <a14:foregroundMark x1="35470" y1="60591" x2="35470" y2="60591"/>
                        <a14:foregroundMark x1="34188" y1="69951" x2="34188" y2="69951"/>
                        <a14:foregroundMark x1="38034" y1="64039" x2="38034" y2="64039"/>
                        <a14:foregroundMark x1="42735" y1="61084" x2="42735" y2="61084"/>
                        <a14:foregroundMark x1="50427" y1="54680" x2="50427" y2="54680"/>
                        <a14:foregroundMark x1="50427" y1="58621" x2="50427" y2="58621"/>
                        <a14:foregroundMark x1="55128" y1="54680" x2="55128" y2="54680"/>
                        <a14:foregroundMark x1="49145" y1="63547" x2="49145" y2="63547"/>
                        <a14:foregroundMark x1="48718" y1="67488" x2="48718" y2="67488"/>
                        <a14:foregroundMark x1="48718" y1="72414" x2="48718" y2="72414"/>
                        <a14:foregroundMark x1="63248" y1="54187" x2="63248" y2="54187"/>
                        <a14:foregroundMark x1="66239" y1="55665" x2="66239" y2="55665"/>
                        <a14:foregroundMark x1="64957" y1="59606" x2="64957" y2="59606"/>
                        <a14:foregroundMark x1="64530" y1="62069" x2="64530" y2="62069"/>
                        <a14:foregroundMark x1="64103" y1="65025" x2="64103" y2="65025"/>
                        <a14:foregroundMark x1="63248" y1="70443" x2="63248" y2="70443"/>
                        <a14:foregroundMark x1="41880" y1="83251" x2="41880" y2="83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280" y="110121"/>
            <a:ext cx="969545" cy="84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1E8A6-2F3F-3341-BFA4-6F402F2CF2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579" y="83125"/>
            <a:ext cx="1412046" cy="106877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F1B14E-6EA8-A646-8F55-24E5C89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2200" y="9414342"/>
            <a:ext cx="2133600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60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pos="459" userDrawn="1">
          <p15:clr>
            <a:srgbClr val="FBAE40"/>
          </p15:clr>
        </p15:guide>
        <p15:guide id="3" orient="horz" pos="920" userDrawn="1">
          <p15:clr>
            <a:srgbClr val="FBAE40"/>
          </p15:clr>
        </p15:guide>
        <p15:guide id="4" orient="horz" pos="4821" userDrawn="1">
          <p15:clr>
            <a:srgbClr val="FBAE40"/>
          </p15:clr>
        </p15:guide>
        <p15:guide id="5" orient="horz" pos="807" userDrawn="1">
          <p15:clr>
            <a:srgbClr val="FBAE40"/>
          </p15:clr>
        </p15:guide>
        <p15:guide id="6" orient="horz" pos="538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3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92322D-CC07-134E-9C1D-1ECD436AE9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1529F-6571-224A-8680-AD7B7EB5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51263"/>
            <a:ext cx="5915025" cy="748146"/>
          </a:xfrm>
        </p:spPr>
        <p:txBody>
          <a:bodyPr/>
          <a:lstStyle>
            <a:lvl1pPr algn="ctr">
              <a:defRPr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2F3F6B4-5D19-EF4A-9E0F-F79D7BFE00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23210" y="3194463"/>
            <a:ext cx="3277653" cy="5403276"/>
          </a:xfrm>
        </p:spPr>
        <p:txBody>
          <a:bodyPr>
            <a:normAutofit/>
          </a:bodyPr>
          <a:lstStyle>
            <a:lvl1pPr marL="0" indent="0">
              <a:lnSpc>
                <a:spcPct val="87000"/>
              </a:lnSpc>
              <a:buNone/>
              <a:defRPr sz="2000"/>
            </a:lvl1pPr>
            <a:lvl2pPr marL="355600" indent="-344488">
              <a:lnSpc>
                <a:spcPct val="87000"/>
              </a:lnSpc>
              <a:tabLst/>
              <a:defRPr sz="20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A8387-7FDE-F74F-AA76-CB9EDA5897D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22" l="0" r="99573">
                        <a14:foregroundMark x1="21368" y1="17241" x2="21368" y2="17241"/>
                        <a14:foregroundMark x1="10684" y1="26601" x2="10684" y2="26601"/>
                        <a14:foregroundMark x1="7692" y1="33990" x2="7692" y2="33990"/>
                        <a14:foregroundMark x1="5556" y1="36453" x2="5556" y2="36453"/>
                        <a14:foregroundMark x1="2137" y1="41379" x2="2137" y2="41379"/>
                        <a14:foregroundMark x1="2564" y1="56650" x2="2564" y2="56650"/>
                        <a14:foregroundMark x1="9402" y1="58621" x2="9402" y2="58621"/>
                        <a14:foregroundMark x1="13248" y1="59606" x2="13248" y2="59606"/>
                        <a14:foregroundMark x1="22222" y1="60591" x2="22222" y2="60591"/>
                        <a14:foregroundMark x1="24359" y1="61084" x2="24359" y2="61084"/>
                        <a14:foregroundMark x1="26068" y1="64039" x2="26068" y2="64039"/>
                        <a14:foregroundMark x1="25641" y1="54680" x2="25641" y2="54680"/>
                        <a14:foregroundMark x1="58974" y1="78325" x2="58974" y2="78325"/>
                        <a14:foregroundMark x1="70513" y1="77340" x2="70513" y2="77340"/>
                        <a14:foregroundMark x1="64530" y1="3448" x2="64530" y2="3448"/>
                        <a14:foregroundMark x1="51282" y1="1970" x2="51282" y2="1970"/>
                        <a14:foregroundMark x1="44017" y1="3448" x2="44017" y2="3448"/>
                        <a14:foregroundMark x1="35897" y1="9360" x2="35897" y2="9360"/>
                        <a14:foregroundMark x1="32479" y1="11330" x2="32479" y2="11330"/>
                        <a14:foregroundMark x1="29487" y1="13793" x2="29487" y2="13793"/>
                        <a14:foregroundMark x1="23932" y1="15764" x2="23932" y2="15764"/>
                        <a14:foregroundMark x1="26068" y1="14778" x2="26068" y2="14778"/>
                        <a14:foregroundMark x1="13675" y1="22660" x2="13675" y2="22660"/>
                        <a14:foregroundMark x1="8547" y1="31034" x2="8547" y2="31034"/>
                        <a14:foregroundMark x1="37607" y1="7389" x2="37607" y2="7389"/>
                        <a14:foregroundMark x1="31197" y1="12808" x2="31197" y2="12808"/>
                        <a14:foregroundMark x1="69658" y1="2956" x2="69658" y2="2956"/>
                        <a14:foregroundMark x1="80769" y1="2463" x2="80769" y2="2463"/>
                        <a14:foregroundMark x1="78205" y1="2463" x2="78205" y2="2463"/>
                        <a14:foregroundMark x1="74786" y1="2956" x2="74786" y2="2956"/>
                        <a14:foregroundMark x1="83333" y1="3941" x2="83333" y2="3941"/>
                        <a14:foregroundMark x1="47436" y1="3448" x2="47436" y2="3448"/>
                        <a14:foregroundMark x1="45726" y1="3448" x2="45726" y2="3448"/>
                        <a14:foregroundMark x1="85470" y1="7882" x2="85470" y2="7882"/>
                        <a14:foregroundMark x1="87179" y1="10345" x2="87179" y2="10345"/>
                        <a14:foregroundMark x1="87179" y1="7389" x2="87179" y2="7389"/>
                        <a14:foregroundMark x1="90171" y1="10345" x2="90171" y2="10345"/>
                        <a14:foregroundMark x1="92308" y1="13793" x2="92308" y2="13793"/>
                        <a14:foregroundMark x1="94444" y1="17241" x2="94444" y2="17241"/>
                        <a14:foregroundMark x1="96154" y1="20690" x2="96154" y2="20690"/>
                        <a14:foregroundMark x1="97009" y1="24138" x2="97009" y2="24138"/>
                        <a14:foregroundMark x1="97436" y1="28079" x2="97436" y2="28079"/>
                        <a14:foregroundMark x1="97863" y1="30542" x2="97863" y2="30542"/>
                        <a14:foregroundMark x1="96581" y1="35961" x2="96581" y2="35961"/>
                        <a14:foregroundMark x1="97009" y1="33498" x2="97009" y2="33498"/>
                        <a14:foregroundMark x1="98291" y1="33498" x2="98291" y2="33498"/>
                        <a14:foregroundMark x1="93590" y1="41379" x2="93590" y2="41379"/>
                        <a14:foregroundMark x1="96581" y1="37931" x2="96581" y2="37931"/>
                        <a14:foregroundMark x1="91880" y1="43350" x2="91880" y2="43350"/>
                        <a14:foregroundMark x1="89744" y1="45813" x2="89744" y2="45813"/>
                        <a14:foregroundMark x1="86752" y1="48768" x2="86752" y2="48768"/>
                        <a14:foregroundMark x1="83333" y1="50246" x2="83333" y2="50246"/>
                        <a14:foregroundMark x1="80342" y1="81773" x2="80342" y2="81773"/>
                        <a14:foregroundMark x1="80769" y1="83744" x2="80769" y2="83744"/>
                        <a14:foregroundMark x1="73504" y1="92118" x2="73504" y2="92118"/>
                        <a14:foregroundMark x1="69658" y1="94089" x2="69658" y2="94089"/>
                        <a14:foregroundMark x1="65812" y1="94581" x2="65812" y2="94581"/>
                        <a14:foregroundMark x1="59402" y1="96059" x2="59402" y2="96059"/>
                        <a14:foregroundMark x1="52991" y1="96552" x2="52991" y2="96552"/>
                        <a14:foregroundMark x1="56410" y1="97044" x2="56410" y2="97044"/>
                        <a14:foregroundMark x1="57692" y1="96552" x2="57692" y2="96552"/>
                        <a14:foregroundMark x1="71368" y1="94581" x2="71368" y2="94581"/>
                        <a14:foregroundMark x1="27350" y1="88670" x2="27350" y2="88670"/>
                        <a14:foregroundMark x1="28632" y1="86700" x2="28632" y2="86700"/>
                        <a14:foregroundMark x1="27778" y1="83251" x2="27778" y2="83251"/>
                        <a14:foregroundMark x1="28205" y1="90640" x2="28205" y2="90640"/>
                        <a14:foregroundMark x1="31624" y1="94089" x2="31624" y2="94089"/>
                        <a14:foregroundMark x1="30769" y1="92611" x2="30769" y2="92611"/>
                        <a14:foregroundMark x1="32906" y1="93103" x2="32906" y2="93103"/>
                        <a14:foregroundMark x1="35470" y1="94089" x2="35470" y2="94089"/>
                        <a14:foregroundMark x1="37179" y1="94089" x2="37179" y2="94089"/>
                        <a14:foregroundMark x1="39744" y1="94581" x2="39744" y2="94581"/>
                        <a14:foregroundMark x1="41453" y1="96552" x2="41453" y2="96552"/>
                        <a14:foregroundMark x1="44444" y1="96552" x2="44444" y2="96552"/>
                        <a14:foregroundMark x1="2564" y1="60591" x2="2564" y2="60591"/>
                        <a14:foregroundMark x1="855" y1="54187" x2="855" y2="54187"/>
                        <a14:foregroundMark x1="1709" y1="51232" x2="1709" y2="51232"/>
                        <a14:foregroundMark x1="5556" y1="59606" x2="5556" y2="59606"/>
                        <a14:foregroundMark x1="8974" y1="60591" x2="8974" y2="60591"/>
                        <a14:foregroundMark x1="11966" y1="60591" x2="11966" y2="60591"/>
                        <a14:foregroundMark x1="15812" y1="62562" x2="15812" y2="62562"/>
                        <a14:foregroundMark x1="16667" y1="61084" x2="16667" y2="61084"/>
                        <a14:foregroundMark x1="35897" y1="54187" x2="35897" y2="54187"/>
                        <a14:foregroundMark x1="41026" y1="54187" x2="41026" y2="54187"/>
                        <a14:foregroundMark x1="44017" y1="58128" x2="44017" y2="58128"/>
                        <a14:foregroundMark x1="34615" y1="63054" x2="34615" y2="63054"/>
                        <a14:foregroundMark x1="35470" y1="60591" x2="35470" y2="60591"/>
                        <a14:foregroundMark x1="34188" y1="69951" x2="34188" y2="69951"/>
                        <a14:foregroundMark x1="38034" y1="64039" x2="38034" y2="64039"/>
                        <a14:foregroundMark x1="42735" y1="61084" x2="42735" y2="61084"/>
                        <a14:foregroundMark x1="50427" y1="54680" x2="50427" y2="54680"/>
                        <a14:foregroundMark x1="50427" y1="58621" x2="50427" y2="58621"/>
                        <a14:foregroundMark x1="55128" y1="54680" x2="55128" y2="54680"/>
                        <a14:foregroundMark x1="49145" y1="63547" x2="49145" y2="63547"/>
                        <a14:foregroundMark x1="48718" y1="67488" x2="48718" y2="67488"/>
                        <a14:foregroundMark x1="48718" y1="72414" x2="48718" y2="72414"/>
                        <a14:foregroundMark x1="63248" y1="54187" x2="63248" y2="54187"/>
                        <a14:foregroundMark x1="66239" y1="55665" x2="66239" y2="55665"/>
                        <a14:foregroundMark x1="64957" y1="59606" x2="64957" y2="59606"/>
                        <a14:foregroundMark x1="64530" y1="62069" x2="64530" y2="62069"/>
                        <a14:foregroundMark x1="64103" y1="65025" x2="64103" y2="65025"/>
                        <a14:foregroundMark x1="63248" y1="70443" x2="63248" y2="70443"/>
                        <a14:foregroundMark x1="41880" y1="83251" x2="41880" y2="83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280" y="110121"/>
            <a:ext cx="969545" cy="84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1E8A6-2F3F-3341-BFA4-6F402F2CF2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579" y="83125"/>
            <a:ext cx="1412046" cy="106877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FAF8DD-55FF-9447-A35C-21DA02B84D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6672" y="2636324"/>
            <a:ext cx="5924128" cy="463138"/>
          </a:xfrm>
        </p:spPr>
        <p:txBody>
          <a:bodyPr>
            <a:normAutofit/>
          </a:bodyPr>
          <a:lstStyle>
            <a:lvl1pPr marL="0" indent="0" algn="ctr">
              <a:lnSpc>
                <a:spcPct val="87000"/>
              </a:lnSpc>
              <a:buNone/>
              <a:defRPr sz="2000"/>
            </a:lvl1pPr>
            <a:lvl2pPr marL="355600" indent="-344488">
              <a:tabLst/>
              <a:defRPr sz="2000"/>
            </a:lvl2pPr>
          </a:lstStyle>
          <a:p>
            <a:pPr lvl="0"/>
            <a:r>
              <a:rPr lang="cy-GB" noProof="0" dirty="0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3356B0-1D0C-584F-8F41-76883B5A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2200" y="9414342"/>
            <a:ext cx="2133600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85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2" pos="45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2515"/>
            <a:ext cx="5915025" cy="748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y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531917"/>
            <a:ext cx="5915025" cy="739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y-GB" noProof="0"/>
              <a:t>Edit Master text styles</a:t>
            </a:r>
          </a:p>
          <a:p>
            <a:pPr lvl="1"/>
            <a:r>
              <a:rPr lang="cy-GB" noProof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47875608-CB7F-D24C-957F-070F478B6DE2}" type="datetime1">
              <a:rPr lang="en-GB" smtClean="0"/>
              <a:t>24/09/2020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46392F0D-9B95-46FE-847A-D8285F20D7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41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E85803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8D512-606B-1A4E-A225-67D96539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Cam 5: Gwneud </a:t>
            </a:r>
            <a:r>
              <a:rPr lang="cy-GB"/>
              <a:t>Cynnyrch Bwyd</a:t>
            </a:r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56230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59348-FE2C-EE41-BEE6-99D7AFBA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Gwerthuso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68FAE-071E-494C-BB54-570DBAECB5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238" y="1460665"/>
            <a:ext cx="5889625" cy="1356107"/>
          </a:xfrm>
        </p:spPr>
        <p:txBody>
          <a:bodyPr>
            <a:normAutofit/>
          </a:bodyPr>
          <a:lstStyle/>
          <a:p>
            <a:r>
              <a:rPr lang="cy-GB" sz="2200" dirty="0">
                <a:solidFill>
                  <a:srgbClr val="E85803"/>
                </a:solidFill>
              </a:rPr>
              <a:t>Blaswch eich cynnyrch a’i werthuso gan ddefnyddio’r syniadau hyn i’ch helpu chi. Sgoriwch eich cynnyrch allan o 5 ac ysgrifennwch sylw ar gyfer pob un o’r nodweddion canlynol.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36E9D1-8A6D-3A49-90E6-D79C7D929AD9}"/>
              </a:ext>
            </a:extLst>
          </p:cNvPr>
          <p:cNvSpPr txBox="1">
            <a:spLocks/>
          </p:cNvSpPr>
          <p:nvPr/>
        </p:nvSpPr>
        <p:spPr>
          <a:xfrm>
            <a:off x="893379" y="6388665"/>
            <a:ext cx="5065987" cy="873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44488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dirty="0"/>
              <a:t>Beth allech chi ei wneud y tro nesaf i wella’ch cynnyrch?</a:t>
            </a:r>
            <a:r>
              <a:rPr lang="en-GB" dirty="0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8373983-0B91-9449-A90A-17CA81B02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855083"/>
              </p:ext>
            </p:extLst>
          </p:nvPr>
        </p:nvGraphicFramePr>
        <p:xfrm>
          <a:off x="702962" y="3005874"/>
          <a:ext cx="5435079" cy="3081860"/>
        </p:xfrm>
        <a:graphic>
          <a:graphicData uri="http://schemas.openxmlformats.org/drawingml/2006/table">
            <a:tbl>
              <a:tblPr firstRow="1" firstCol="1" bandRow="1"/>
              <a:tblGrid>
                <a:gridCol w="1570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9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37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b="1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Nodwedd</a:t>
                      </a:r>
                      <a:endParaRPr lang="cy-GB" sz="1800" noProof="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b="1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Sgôr</a:t>
                      </a:r>
                      <a:endParaRPr lang="cy-GB" sz="1800" noProof="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b="1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Sylw</a:t>
                      </a:r>
                      <a:r>
                        <a:rPr lang="cy-GB" sz="1800" b="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(rhowch resymau dros eich sgorau)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37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Cyflwyniad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37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Gwead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37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Blas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37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Gwerth am arian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cy-GB" sz="1800" noProof="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2000" marR="72000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7B6B3DB6-DDAE-C44B-BF76-717B5F081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0108" y="7180288"/>
            <a:ext cx="1737784" cy="1514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AE1A4-653F-B24A-BEA2-F5BF687D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69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BCE1C-EC98-7B41-9AF2-0A56DDFA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Amcan dysgu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0C206-FEFD-D147-AE7B-3E3BF8BAAD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238" y="1460665"/>
            <a:ext cx="5889625" cy="4817472"/>
          </a:xfrm>
        </p:spPr>
        <p:txBody>
          <a:bodyPr>
            <a:noAutofit/>
          </a:bodyPr>
          <a:lstStyle/>
          <a:p>
            <a:pPr lvl="1"/>
            <a:r>
              <a:rPr lang="cy-GB" sz="2800" dirty="0"/>
              <a:t>Cynhyrchu cynnyrch bwyd</a:t>
            </a:r>
            <a:endParaRPr lang="en-GB" sz="2800" dirty="0"/>
          </a:p>
          <a:p>
            <a:pPr>
              <a:spcBef>
                <a:spcPts val="2400"/>
              </a:spcBef>
            </a:pPr>
            <a:r>
              <a:rPr lang="cy-GB" sz="2800" dirty="0">
                <a:solidFill>
                  <a:srgbClr val="E85803"/>
                </a:solidFill>
              </a:rPr>
              <a:t>Heddiw, byddwn yn gwneud y pizza â ddyluniwyd gennych yng Ngham 3.</a:t>
            </a:r>
            <a:endParaRPr lang="en-GB" sz="2800" dirty="0">
              <a:solidFill>
                <a:srgbClr val="E85803"/>
              </a:solidFill>
            </a:endParaRPr>
          </a:p>
          <a:p>
            <a:r>
              <a:rPr lang="cy-GB" sz="2800" dirty="0"/>
              <a:t>Cyn i ni ddechrau, gadewch inni ddysgu o ble</a:t>
            </a:r>
            <a:r>
              <a:rPr lang="en-GB" sz="2800" dirty="0"/>
              <a:t> </a:t>
            </a:r>
            <a:r>
              <a:rPr lang="cy-GB" sz="2800" dirty="0"/>
              <a:t>mae ein cynhwysion wedi dod.</a:t>
            </a:r>
            <a:endParaRPr lang="en-GB" sz="2800" dirty="0"/>
          </a:p>
          <a:p>
            <a:r>
              <a:rPr lang="cy-GB" sz="2800" dirty="0">
                <a:solidFill>
                  <a:srgbClr val="E85803"/>
                </a:solidFill>
              </a:rPr>
              <a:t>Blawd yw prif gynhwysyn bara.</a:t>
            </a:r>
            <a:endParaRPr lang="en-GB" sz="2800" dirty="0">
              <a:solidFill>
                <a:srgbClr val="E85803"/>
              </a:solidFill>
            </a:endParaRPr>
          </a:p>
          <a:p>
            <a:pPr lvl="1"/>
            <a:r>
              <a:rPr lang="cy-GB" sz="2800" b="1" dirty="0">
                <a:solidFill>
                  <a:srgbClr val="E85803"/>
                </a:solidFill>
              </a:rPr>
              <a:t>O ble mae blawd yn dod?</a:t>
            </a:r>
            <a:endParaRPr lang="en-GB" sz="2800" b="1" dirty="0">
              <a:solidFill>
                <a:srgbClr val="E85803"/>
              </a:solidFill>
            </a:endParaRPr>
          </a:p>
          <a:p>
            <a:pPr lvl="1"/>
            <a:r>
              <a:rPr lang="cy-GB" sz="2800" b="1" dirty="0">
                <a:solidFill>
                  <a:srgbClr val="E85803"/>
                </a:solidFill>
              </a:rPr>
              <a:t>Sut mae’n cael ei wneud?</a:t>
            </a:r>
            <a:r>
              <a:rPr lang="en-GB" sz="2800" b="1" dirty="0">
                <a:solidFill>
                  <a:srgbClr val="E85803"/>
                </a:solidFill>
              </a:rPr>
              <a:t> </a:t>
            </a:r>
            <a:endParaRPr lang="cy-GB" sz="2800" b="1" dirty="0">
              <a:solidFill>
                <a:srgbClr val="E85803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267D3F-D258-AE46-B1DB-7B8054B6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102" y="5951201"/>
            <a:ext cx="3108288" cy="20725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1C71B-A05D-3846-AFAD-7C9B164B4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7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5CE0F-C9FF-CF44-8D1E-E4F8D3847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Gwenith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DD96-1278-F748-BD0C-24EE77E91C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cy-GB" sz="2800" dirty="0"/>
              <a:t>Gwneir blawd o </a:t>
            </a:r>
            <a:r>
              <a:rPr lang="cy-GB" sz="2800" b="1" dirty="0"/>
              <a:t>wenith</a:t>
            </a:r>
            <a:r>
              <a:rPr lang="cy-GB" sz="2800" dirty="0"/>
              <a:t>.</a:t>
            </a:r>
            <a:endParaRPr lang="en-GB" sz="2800" dirty="0"/>
          </a:p>
          <a:p>
            <a:pPr>
              <a:spcBef>
                <a:spcPts val="2400"/>
              </a:spcBef>
            </a:pPr>
            <a:r>
              <a:rPr lang="cy-GB" sz="2800" dirty="0">
                <a:solidFill>
                  <a:srgbClr val="E85803"/>
                </a:solidFill>
              </a:rPr>
              <a:t>Mae gwenith yn amrywiaeth o wellt.</a:t>
            </a:r>
            <a:endParaRPr lang="en-GB" sz="2800" dirty="0">
              <a:solidFill>
                <a:srgbClr val="E85803"/>
              </a:solidFill>
            </a:endParaRPr>
          </a:p>
          <a:p>
            <a:pPr>
              <a:spcBef>
                <a:spcPts val="2400"/>
              </a:spcBef>
            </a:pPr>
            <a:r>
              <a:rPr lang="cy-GB" sz="2800" dirty="0">
                <a:solidFill>
                  <a:srgbClr val="E85803"/>
                </a:solidFill>
              </a:rPr>
              <a:t>Fe’i gelwir yn rawnfwyd.</a:t>
            </a:r>
            <a:r>
              <a:rPr lang="en-GB" sz="2800" dirty="0">
                <a:solidFill>
                  <a:srgbClr val="E85803"/>
                </a:solidFill>
              </a:rPr>
              <a:t> </a:t>
            </a:r>
            <a:endParaRPr lang="cy-GB" sz="2800" dirty="0">
              <a:solidFill>
                <a:srgbClr val="E85803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7F6570A-4379-444D-80B6-543FA5B70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722" y="3699270"/>
            <a:ext cx="4397711" cy="29357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691EC-387D-E441-A4DB-A0AB4A6B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39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41026-0A9B-3F49-B335-AA32F13BE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Gwenith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4596-FDD2-2B47-A7DA-96E2057E85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238" y="1460665"/>
            <a:ext cx="2756069" cy="2877159"/>
          </a:xfrm>
        </p:spPr>
        <p:txBody>
          <a:bodyPr>
            <a:normAutofit/>
          </a:bodyPr>
          <a:lstStyle/>
          <a:p>
            <a:r>
              <a:rPr lang="cy-GB" sz="2000" dirty="0"/>
              <a:t>Dim ond y grawn sy’n cael ei ddefnyddio ar gyfer blawd. Yr enw ar y rhan o'r planhigyn lle mae'r grawn yw </a:t>
            </a:r>
            <a:r>
              <a:rPr lang="cy-GB" sz="2000" b="1" dirty="0"/>
              <a:t>tywysen</a:t>
            </a:r>
            <a:r>
              <a:rPr lang="cy-GB" sz="2000" dirty="0"/>
              <a:t>. Mae hyd at 50 o rawn mewn un planhigyn.</a:t>
            </a:r>
            <a:endParaRPr lang="en-GB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E38261-BF59-A142-ABDE-FA2C6EC6DC00}"/>
              </a:ext>
            </a:extLst>
          </p:cNvPr>
          <p:cNvSpPr txBox="1">
            <a:spLocks/>
          </p:cNvSpPr>
          <p:nvPr/>
        </p:nvSpPr>
        <p:spPr>
          <a:xfrm>
            <a:off x="3278460" y="6304194"/>
            <a:ext cx="2762576" cy="287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44488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000" dirty="0"/>
              <a:t>Defnyddir coesyn y planhigyn hefyd, ond nid ar gyfer blawd. Defnyddir y rhan hon i wneud gwellt, y bydd anifeiliaid yn cysgu arno.</a:t>
            </a:r>
            <a:r>
              <a:rPr lang="en-GB" sz="2000" dirty="0"/>
              <a:t> </a:t>
            </a:r>
            <a:endParaRPr lang="cy-GB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742D93-EEEB-054E-9C83-5BDE457D4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8155" y="3224397"/>
            <a:ext cx="3716037" cy="29694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6214782-05B0-2F41-B68E-2AF18123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7786" y="1395665"/>
            <a:ext cx="3001993" cy="19931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CC3A2D4-FC33-A348-82C2-0031DD0A2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890" y="6193883"/>
            <a:ext cx="2385117" cy="17891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AC01D4-DAF8-2B45-9414-A2B4CFE90C5E}"/>
              </a:ext>
            </a:extLst>
          </p:cNvPr>
          <p:cNvCxnSpPr/>
          <p:nvPr/>
        </p:nvCxnSpPr>
        <p:spPr>
          <a:xfrm flipV="1">
            <a:off x="4288221" y="3087563"/>
            <a:ext cx="464615" cy="4116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8478CC-4C6A-9043-BA6D-3262046556E4}"/>
              </a:ext>
            </a:extLst>
          </p:cNvPr>
          <p:cNvCxnSpPr/>
          <p:nvPr/>
        </p:nvCxnSpPr>
        <p:spPr>
          <a:xfrm flipH="1">
            <a:off x="2561463" y="6005892"/>
            <a:ext cx="324689" cy="4099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E8371B-F0DF-6148-938F-1F4A495A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8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8A7F1-C5AF-9F4D-B490-BD638D421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Bara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CAD8D-44F3-2347-95C7-1F479ECA16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238" y="1460665"/>
            <a:ext cx="5889625" cy="1282535"/>
          </a:xfrm>
        </p:spPr>
        <p:txBody>
          <a:bodyPr>
            <a:noAutofit/>
          </a:bodyPr>
          <a:lstStyle/>
          <a:p>
            <a:r>
              <a:rPr lang="cy-GB" sz="2800" dirty="0"/>
              <a:t>Mae bara yn brif fwyd.</a:t>
            </a:r>
            <a:endParaRPr lang="en-GB" sz="2800" dirty="0"/>
          </a:p>
          <a:p>
            <a:r>
              <a:rPr lang="cy-GB" sz="2000" dirty="0"/>
              <a:t>Mae hyn yn golygu fod y bwyd yn cael ei fwyta’n aml ac yn ffurfio cyfran fawr o ddeiet person.</a:t>
            </a:r>
            <a:endParaRPr lang="en-GB" sz="2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2C04FC8-05CB-5843-8C51-ACE7604FC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8789" y="2422883"/>
            <a:ext cx="1338183" cy="16010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jdevine\Pictures\Farming STEMterprise\shutterstock_527497447.jpg">
            <a:extLst>
              <a:ext uri="{FF2B5EF4-FFF2-40B4-BE49-F238E27FC236}">
                <a16:creationId xmlns:a16="http://schemas.microsoft.com/office/drawing/2014/main" id="{9B0DC80E-CB00-C34D-B08C-70B59134B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4851" y="2543351"/>
            <a:ext cx="2049128" cy="1360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836F01D-9BD3-724A-AC93-F5EDDFD0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976" y="4843145"/>
            <a:ext cx="2318328" cy="15924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A653EBA-DF75-D14F-8EEC-03ACD50A5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5695" y="5391669"/>
            <a:ext cx="1517970" cy="15048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A582A1D-80DE-4145-A8C6-CABEA101FC97}"/>
              </a:ext>
            </a:extLst>
          </p:cNvPr>
          <p:cNvSpPr txBox="1">
            <a:spLocks/>
          </p:cNvSpPr>
          <p:nvPr/>
        </p:nvSpPr>
        <p:spPr>
          <a:xfrm>
            <a:off x="511239" y="3836407"/>
            <a:ext cx="2917762" cy="4498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44488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1800" dirty="0"/>
              <a:t>Blawd yw un o’r prif gynhwysion mewn bara. Hebddo, ni fyddai’n ffurfio toes.</a:t>
            </a:r>
            <a:endParaRPr lang="en-GB" sz="1800" dirty="0"/>
          </a:p>
          <a:p>
            <a:pPr>
              <a:spcBef>
                <a:spcPts val="12500"/>
              </a:spcBef>
            </a:pPr>
            <a:r>
              <a:rPr lang="cy-GB" sz="1800" dirty="0"/>
              <a:t>Mae burum yn bwydo ar y </a:t>
            </a:r>
            <a:br>
              <a:rPr lang="cy-GB" sz="1800" dirty="0"/>
            </a:br>
            <a:r>
              <a:rPr lang="cy-GB" sz="1800" dirty="0"/>
              <a:t>    siwgrau sydd i’w cael yn </a:t>
            </a:r>
            <a:br>
              <a:rPr lang="cy-GB" sz="1800" dirty="0"/>
            </a:br>
            <a:r>
              <a:rPr lang="cy-GB" sz="1800" dirty="0"/>
              <a:t>    naturiol mewn blawd. Yna </a:t>
            </a:r>
            <a:br>
              <a:rPr lang="cy-GB" sz="1800" dirty="0"/>
            </a:br>
            <a:r>
              <a:rPr lang="cy-GB" sz="1800" dirty="0"/>
              <a:t>       maen nhw’n troi’r siwgr </a:t>
            </a:r>
            <a:br>
              <a:rPr lang="cy-GB" sz="1800" dirty="0"/>
            </a:br>
            <a:r>
              <a:rPr lang="cy-GB" sz="1800" dirty="0"/>
              <a:t>       hwn yn garbon deuocsid   </a:t>
            </a:r>
            <a:br>
              <a:rPr lang="cy-GB" sz="1800" dirty="0"/>
            </a:br>
            <a:r>
              <a:rPr lang="cy-GB" sz="1800" dirty="0"/>
              <a:t>            sy’n gwneud i’r bara     </a:t>
            </a:r>
            <a:br>
              <a:rPr lang="cy-GB" sz="1800" dirty="0"/>
            </a:br>
            <a:r>
              <a:rPr lang="cy-GB" sz="1800" dirty="0"/>
              <a:t>               godi.</a:t>
            </a:r>
            <a:endParaRPr lang="en-GB" sz="18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222028D-7A0A-954D-AC8F-8D48F141863E}"/>
              </a:ext>
            </a:extLst>
          </p:cNvPr>
          <p:cNvSpPr txBox="1">
            <a:spLocks/>
          </p:cNvSpPr>
          <p:nvPr/>
        </p:nvSpPr>
        <p:spPr>
          <a:xfrm>
            <a:off x="3691756" y="3836408"/>
            <a:ext cx="2759927" cy="3804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44488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1800" dirty="0"/>
              <a:t>Rhaid ychwanegu dŵr neu laeth at y blawd er mwyn gwneud y toes. Mae’r tymheredd yn gwneud gwahaniaeth os ydych chi’n defnyddio burum.</a:t>
            </a:r>
            <a:endParaRPr lang="en-GB" sz="1800" dirty="0"/>
          </a:p>
          <a:p>
            <a:pPr>
              <a:spcBef>
                <a:spcPts val="12500"/>
              </a:spcBef>
            </a:pPr>
            <a:r>
              <a:rPr lang="cy-GB" sz="1800" dirty="0"/>
              <a:t>Ychwanegir halen at </a:t>
            </a:r>
            <a:br>
              <a:rPr lang="cy-GB" sz="1800" dirty="0"/>
            </a:br>
            <a:r>
              <a:rPr lang="cy-GB" sz="1800" dirty="0"/>
              <a:t>fara i wella’r blasau </a:t>
            </a:r>
            <a:br>
              <a:rPr lang="cy-GB" sz="1800" dirty="0"/>
            </a:br>
            <a:r>
              <a:rPr lang="cy-GB" sz="1800" dirty="0"/>
              <a:t>yn y toes.</a:t>
            </a:r>
            <a:r>
              <a:rPr lang="en-GB" sz="1800" dirty="0"/>
              <a:t> </a:t>
            </a:r>
            <a:endParaRPr lang="cy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05609-1FEA-D14E-8EB3-5813D0C4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84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64982-1822-7F49-91C9-7110C20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F5AC13-17E6-A846-9384-299D4E6BEE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238" y="1460666"/>
            <a:ext cx="5889625" cy="806546"/>
          </a:xfrm>
        </p:spPr>
        <p:txBody>
          <a:bodyPr/>
          <a:lstStyle/>
          <a:p>
            <a:r>
              <a:rPr lang="cy-GB" dirty="0"/>
              <a:t>Heddiw, byddwn yn gwneud y pizza baner Prydain a ddyluniwyd gennym.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BAF726-430B-554D-B269-EDC97202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51263"/>
            <a:ext cx="5915025" cy="748146"/>
          </a:xfrm>
        </p:spPr>
        <p:txBody>
          <a:bodyPr/>
          <a:lstStyle/>
          <a:p>
            <a:r>
              <a:rPr lang="cy-GB" dirty="0"/>
              <a:t>Dewch i ni baratoi!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C645AE4-7758-2E40-A625-FF779EF84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0801" y="2373325"/>
            <a:ext cx="3384376" cy="22562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93D7A5B-625B-444F-B7C3-9974CC009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7571" y="5146789"/>
            <a:ext cx="2585785" cy="25089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4CBEB65-19D9-0744-B279-2DBCCD366E0A}"/>
              </a:ext>
            </a:extLst>
          </p:cNvPr>
          <p:cNvSpPr txBox="1">
            <a:spLocks/>
          </p:cNvSpPr>
          <p:nvPr/>
        </p:nvSpPr>
        <p:spPr>
          <a:xfrm>
            <a:off x="511238" y="4746355"/>
            <a:ext cx="5889625" cy="514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44488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600"/>
              </a:spcBef>
            </a:pPr>
            <a:r>
              <a:rPr lang="cy-GB" b="1" dirty="0"/>
              <a:t>Golchwch eich dwylo</a:t>
            </a:r>
            <a:endParaRPr lang="en-GB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37F2939-71ED-C94F-AA2E-A55A4C5BF761}"/>
              </a:ext>
            </a:extLst>
          </p:cNvPr>
          <p:cNvSpPr txBox="1">
            <a:spLocks/>
          </p:cNvSpPr>
          <p:nvPr/>
        </p:nvSpPr>
        <p:spPr>
          <a:xfrm>
            <a:off x="620688" y="7739607"/>
            <a:ext cx="5889625" cy="515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44488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600"/>
              </a:spcBef>
            </a:pPr>
            <a:r>
              <a:rPr lang="cy-GB" b="1" dirty="0"/>
              <a:t>Clymwch wallt hir</a:t>
            </a:r>
            <a:r>
              <a:rPr lang="en-GB" b="1" dirty="0"/>
              <a:t> </a:t>
            </a:r>
            <a:endParaRPr lang="cy-GB" b="1" dirty="0"/>
          </a:p>
        </p:txBody>
      </p:sp>
    </p:spTree>
    <p:extLst>
      <p:ext uri="{BB962C8B-B14F-4D97-AF65-F5344CB8AC3E}">
        <p14:creationId xmlns:p14="http://schemas.microsoft.com/office/powerpoint/2010/main" val="36702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15BB-CBAD-A64C-95E9-1528138D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Diogelwch cyllyll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2D505-0EBC-E348-9AEC-A9E6B8BE6B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y-GB" dirty="0"/>
              <a:t>I dynnu’r gorchudd o’r gyllell, pinsiwch ddiwedd y ddolen a blaen y gyllell a wynebwch y gyllell oddi wrthych.</a:t>
            </a:r>
            <a:endParaRPr lang="en-GB" dirty="0"/>
          </a:p>
          <a:p>
            <a:pPr>
              <a:spcBef>
                <a:spcPts val="4000"/>
              </a:spcBef>
            </a:pPr>
            <a:r>
              <a:rPr lang="cy-GB" dirty="0"/>
              <a:t>Yn ysgafn, tynnwch y clawr i ffwrdd o’r gyllell.</a:t>
            </a:r>
            <a:endParaRPr lang="en-GB" dirty="0"/>
          </a:p>
          <a:p>
            <a:pPr>
              <a:spcBef>
                <a:spcPts val="8400"/>
              </a:spcBef>
            </a:pPr>
            <a:r>
              <a:rPr lang="cy-GB" dirty="0"/>
              <a:t>Gwnewch yn siŵr nad ydych chi’n siglo’ch breichiau nac yn peryglu eraill.</a:t>
            </a:r>
            <a:endParaRPr lang="en-GB" dirty="0"/>
          </a:p>
          <a:p>
            <a:pPr>
              <a:spcBef>
                <a:spcPts val="6000"/>
              </a:spcBef>
            </a:pPr>
            <a:r>
              <a:rPr lang="cy-GB" dirty="0"/>
              <a:t>Mae’ch cyllell bellach yn “weithredol”. Gwnewch yn siŵr eich bod chi’n cadw’ch cyllell yn y parth diogelwch (eich bwrdd torri) ac os </a:t>
            </a:r>
            <a:br>
              <a:rPr lang="cy-GB" dirty="0"/>
            </a:br>
            <a:r>
              <a:rPr lang="cy-GB" dirty="0"/>
              <a:t>yw’n symud i ffwrdd o’ch bwrdd torri, rydych chi’n peryglu’ch hun ac eraill.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BEA4E455-F955-FE45-ADC9-C134889C81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8" y="1460500"/>
            <a:ext cx="2052000" cy="13643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096E84FE-CB42-4242-85AD-4FCB2DE9F4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8" y="3069990"/>
            <a:ext cx="2052000" cy="13643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00300485-2AD4-EC49-A6EE-A19D634458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8" y="4679481"/>
            <a:ext cx="2052000" cy="13643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CB3B5230-F4CE-4A4B-A3A9-28EAEA2D52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8" y="6288972"/>
            <a:ext cx="2052000" cy="1364366"/>
          </a:xfrm>
          <a:prstGeom prst="rect">
            <a:avLst/>
          </a:prstGeom>
          <a:noFill/>
          <a:ln w="101600" cap="flat">
            <a:solidFill>
              <a:schemeClr val="bg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2E9A8D8-5C4F-924B-9B2B-BD1BEB4E2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3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24B14-B745-894D-9F76-85BAE830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FED06F9-86A4-D341-B958-66E9D6740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51263"/>
            <a:ext cx="5915025" cy="748146"/>
          </a:xfrm>
        </p:spPr>
        <p:txBody>
          <a:bodyPr/>
          <a:lstStyle/>
          <a:p>
            <a:r>
              <a:rPr lang="cy-GB" dirty="0"/>
              <a:t>Dull pont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BBC4A9BF-23C4-624C-A979-5AA8C4F9D2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73106" y="3470035"/>
            <a:ext cx="3277653" cy="5403276"/>
          </a:xfrm>
        </p:spPr>
        <p:txBody>
          <a:bodyPr/>
          <a:lstStyle/>
          <a:p>
            <a:r>
              <a:rPr lang="cy-GB" dirty="0"/>
              <a:t>Agorwch eich llaw. Mae angen i’ch bysedd i gyd fod ar un ochr gyda’ch bawd yr ochr arall.</a:t>
            </a:r>
            <a:endParaRPr lang="en-GB" dirty="0"/>
          </a:p>
          <a:p>
            <a:pPr>
              <a:spcBef>
                <a:spcPts val="5000"/>
              </a:spcBef>
            </a:pPr>
            <a:r>
              <a:rPr lang="cy-GB" dirty="0"/>
              <a:t>Gafaelwch bob ochr i’r bwyd, gan sicrhau fod gennych afael gadarn.</a:t>
            </a:r>
            <a:endParaRPr lang="en-GB" dirty="0"/>
          </a:p>
          <a:p>
            <a:pPr>
              <a:spcBef>
                <a:spcPts val="6500"/>
              </a:spcBef>
            </a:pPr>
            <a:r>
              <a:rPr lang="cy-GB" dirty="0"/>
              <a:t>Rhowch y gyllell trwy ganol eich “pont” i gwblhau’r toriad.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CCAE509-F656-5842-9D14-0CF3B691E08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6672" y="2911896"/>
            <a:ext cx="5924128" cy="463138"/>
          </a:xfrm>
        </p:spPr>
        <p:txBody>
          <a:bodyPr/>
          <a:lstStyle/>
          <a:p>
            <a:r>
              <a:rPr lang="cy-GB" dirty="0"/>
              <a:t>Sicrhewch fod gennych afael gadarn ar y gyllell.</a:t>
            </a:r>
            <a:endParaRPr lang="en-GB" dirty="0"/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18176C3D-C816-F540-9D95-A9F790FE7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84" b="-3984"/>
          <a:stretch/>
        </p:blipFill>
        <p:spPr>
          <a:xfrm>
            <a:off x="763925" y="3522017"/>
            <a:ext cx="2052000" cy="1477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14F74E68-EDB2-1C4E-97FC-9B8DB0511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032" b="-2032"/>
          <a:stretch/>
        </p:blipFill>
        <p:spPr>
          <a:xfrm>
            <a:off x="763925" y="5202853"/>
            <a:ext cx="2052000" cy="14236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19">
            <a:extLst>
              <a:ext uri="{FF2B5EF4-FFF2-40B4-BE49-F238E27FC236}">
                <a16:creationId xmlns:a16="http://schemas.microsoft.com/office/drawing/2014/main" id="{6CA54B51-3396-8C4B-815A-B3AFEA77AC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25" y="6830291"/>
            <a:ext cx="2052000" cy="1364356"/>
          </a:xfrm>
          <a:prstGeom prst="rect">
            <a:avLst/>
          </a:prstGeom>
          <a:noFill/>
          <a:ln w="95250" cap="flat">
            <a:solidFill>
              <a:schemeClr val="bg1"/>
            </a:solidFill>
          </a:ln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C6D67C1A-F188-B14E-8F9C-87DB2BD003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25" y="1449586"/>
            <a:ext cx="2052000" cy="13643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DC26E8AF-58B8-8149-B8CF-49B33FAC94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243" y="1449586"/>
            <a:ext cx="2052000" cy="136435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2964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593DC1-66D0-9C4F-9B54-A75E31C0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8AF4895-BC9F-4C4B-B25C-094C307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51263"/>
            <a:ext cx="5915025" cy="748146"/>
          </a:xfrm>
        </p:spPr>
        <p:txBody>
          <a:bodyPr/>
          <a:lstStyle/>
          <a:p>
            <a:r>
              <a:rPr lang="cy-GB" dirty="0"/>
              <a:t>Dull crafanc</a:t>
            </a:r>
            <a:endParaRPr lang="en-GB" dirty="0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C2A3873B-395A-2F4E-86A0-E4C6B96CC8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85632" y="3470035"/>
            <a:ext cx="3277653" cy="5403276"/>
          </a:xfrm>
        </p:spPr>
        <p:txBody>
          <a:bodyPr/>
          <a:lstStyle/>
          <a:p>
            <a:r>
              <a:rPr lang="cy-GB" dirty="0"/>
              <a:t>Daliwch eich llaw allan ac esgus eich bod yn “rhuo” ar rywun â’ch llaw.</a:t>
            </a:r>
            <a:endParaRPr lang="en-GB" dirty="0"/>
          </a:p>
          <a:p>
            <a:pPr>
              <a:spcBef>
                <a:spcPts val="6500"/>
              </a:spcBef>
            </a:pPr>
            <a:r>
              <a:rPr lang="cy-GB" dirty="0"/>
              <a:t>Sicrhewch fod eich bysedd yn syth a bod eich bawd y tu ôl i’ch bysedd. Daliwch eich gafael yn dynn gyda blaenau eich bysedd.</a:t>
            </a:r>
            <a:endParaRPr lang="en-GB" dirty="0"/>
          </a:p>
          <a:p>
            <a:pPr>
              <a:spcBef>
                <a:spcPts val="2500"/>
              </a:spcBef>
            </a:pPr>
            <a:r>
              <a:rPr lang="cy-GB" dirty="0"/>
              <a:t>Sleisiwch gan ddefnyddio </a:t>
            </a:r>
            <a:br>
              <a:rPr lang="cy-GB" dirty="0"/>
            </a:br>
            <a:r>
              <a:rPr lang="cy-GB" dirty="0"/>
              <a:t>hyd llawn y gyllell. </a:t>
            </a:r>
            <a:br>
              <a:rPr lang="cy-GB" dirty="0"/>
            </a:br>
            <a:r>
              <a:rPr lang="cy-GB" dirty="0"/>
              <a:t>Cofiwch gadw’r bysedd </a:t>
            </a:r>
            <a:br>
              <a:rPr lang="cy-GB" dirty="0"/>
            </a:br>
            <a:r>
              <a:rPr lang="cy-GB" dirty="0"/>
              <a:t>hynny’n syth.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C1D0212-727F-4440-A8FA-BC3FF6F591D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6672" y="2911896"/>
            <a:ext cx="5924128" cy="463138"/>
          </a:xfrm>
        </p:spPr>
        <p:txBody>
          <a:bodyPr/>
          <a:lstStyle/>
          <a:p>
            <a:r>
              <a:rPr lang="cy-GB" dirty="0"/>
              <a:t>Sicrhewch fod gennych afael gadarn ar y gyllell.</a:t>
            </a:r>
            <a:endParaRPr lang="en-GB" dirty="0"/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967315EC-40D3-6640-9191-798A63D43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925" y="3544850"/>
            <a:ext cx="2052000" cy="1431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BB3B16D5-C9AA-AF41-AB70-0B81A9141B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925" y="5230654"/>
            <a:ext cx="2052000" cy="136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19">
            <a:extLst>
              <a:ext uri="{FF2B5EF4-FFF2-40B4-BE49-F238E27FC236}">
                <a16:creationId xmlns:a16="http://schemas.microsoft.com/office/drawing/2014/main" id="{C9C8991F-3590-F04F-A3CC-962DC814441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925" y="6834802"/>
            <a:ext cx="2052000" cy="1355333"/>
          </a:xfrm>
          <a:prstGeom prst="rect">
            <a:avLst/>
          </a:prstGeom>
          <a:noFill/>
          <a:ln w="95250" cap="flat">
            <a:solidFill>
              <a:schemeClr val="bg1"/>
            </a:solidFill>
          </a:ln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AD045527-CFA1-954C-BDE3-EB25413C1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925" y="1454099"/>
            <a:ext cx="2052000" cy="1355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8621E995-371C-E246-B9D6-6FBB1FF220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243" y="1449586"/>
            <a:ext cx="2052000" cy="136435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9731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Word Template</Template>
  <TotalTime>1090</TotalTime>
  <Words>583</Words>
  <Application>Microsoft Macintosh PowerPoint</Application>
  <PresentationFormat>A4 Paper (210x297 mm)</PresentationFormat>
  <Paragraphs>69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Tahoma</vt:lpstr>
      <vt:lpstr>Office Theme</vt:lpstr>
      <vt:lpstr>Cam 5: Gwneud Cynnyrch Bwyd</vt:lpstr>
      <vt:lpstr>Amcan dysgu</vt:lpstr>
      <vt:lpstr>Gwenith</vt:lpstr>
      <vt:lpstr>Gwenith</vt:lpstr>
      <vt:lpstr>Bara</vt:lpstr>
      <vt:lpstr>Dewch i ni baratoi!</vt:lpstr>
      <vt:lpstr>Diogelwch cyllyll</vt:lpstr>
      <vt:lpstr>Dull pont</vt:lpstr>
      <vt:lpstr>Dull crafanc</vt:lpstr>
      <vt:lpstr>Gwerthuso</vt:lpstr>
    </vt:vector>
  </TitlesOfParts>
  <Company>Armitage CE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Haydn Bettles</dc:creator>
  <cp:lastModifiedBy>Nick Smith</cp:lastModifiedBy>
  <cp:revision>72</cp:revision>
  <dcterms:created xsi:type="dcterms:W3CDTF">2018-12-16T18:24:32Z</dcterms:created>
  <dcterms:modified xsi:type="dcterms:W3CDTF">2020-09-24T10:48:57Z</dcterms:modified>
</cp:coreProperties>
</file>